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3838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288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23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2717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3338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134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733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764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749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894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51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8C97E-E4D7-4727-8A4A-19B518829DEF}" type="datetimeFigureOut">
              <a:rPr lang="de-CH" smtClean="0"/>
              <a:t>09.07.2015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91018-9B10-4BAB-91DD-81DE9999249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099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nagit_PPT6D0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09" y="-101508"/>
            <a:ext cx="9156709" cy="705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69302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AMAG Automobil- und Motoren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Brogli Christof</dc:creator>
  <cp:lastModifiedBy>Brogli Christof</cp:lastModifiedBy>
  <cp:revision>2</cp:revision>
  <dcterms:created xsi:type="dcterms:W3CDTF">2015-07-09T06:10:13Z</dcterms:created>
  <dcterms:modified xsi:type="dcterms:W3CDTF">2015-07-09T06:11:23Z</dcterms:modified>
</cp:coreProperties>
</file>